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8.png" ContentType="image/jpeg"/>
  <Override PartName="/ppt/media/image39.pn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4" r:id="rId15"/>
    <p:sldId id="295" r:id="rId16"/>
    <p:sldId id="269" r:id="rId17"/>
    <p:sldId id="300" r:id="rId18"/>
    <p:sldId id="301" r:id="rId19"/>
    <p:sldId id="270" r:id="rId20"/>
    <p:sldId id="272" r:id="rId21"/>
    <p:sldId id="273" r:id="rId22"/>
    <p:sldId id="271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98" r:id="rId33"/>
    <p:sldId id="283" r:id="rId34"/>
    <p:sldId id="284" r:id="rId35"/>
    <p:sldId id="285" r:id="rId36"/>
    <p:sldId id="287" r:id="rId37"/>
    <p:sldId id="286" r:id="rId38"/>
    <p:sldId id="288" r:id="rId39"/>
    <p:sldId id="289" r:id="rId40"/>
    <p:sldId id="290" r:id="rId41"/>
    <p:sldId id="292" r:id="rId42"/>
    <p:sldId id="293" r:id="rId43"/>
    <p:sldId id="291" r:id="rId44"/>
    <p:sldId id="297" r:id="rId45"/>
    <p:sldId id="299" r:id="rId46"/>
    <p:sldId id="296" r:id="rId47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101" d="100"/>
          <a:sy n="101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slide" Target="slides/slide41.xml"/><Relationship Id="rId47" Type="http://purl.oclc.org/ooxml/officeDocument/relationships/slide" Target="slides/slide46.xml"/><Relationship Id="rId50" Type="http://purl.oclc.org/ooxml/officeDocument/relationships/presProps" Target="presProps.xml"/><Relationship Id="rId7" Type="http://purl.oclc.org/ooxml/officeDocument/relationships/slide" Target="slides/slide6.xml"/><Relationship Id="rId2" Type="http://purl.oclc.org/ooxml/officeDocument/relationships/slide" Target="slides/slide1.xml"/><Relationship Id="rId16" Type="http://purl.oclc.org/ooxml/officeDocument/relationships/slide" Target="slides/slide15.xml"/><Relationship Id="rId29" Type="http://purl.oclc.org/ooxml/officeDocument/relationships/slide" Target="slides/slide28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slide" Target="slides/slide44.xml"/><Relationship Id="rId53" Type="http://purl.oclc.org/ooxml/officeDocument/relationships/tableStyles" Target="tableStyles.xml"/><Relationship Id="rId5" Type="http://purl.oclc.org/ooxml/officeDocument/relationships/slide" Target="slides/slide4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4" Type="http://purl.oclc.org/ooxml/officeDocument/relationships/slide" Target="slides/slide43.xml"/><Relationship Id="rId52" Type="http://purl.oclc.org/ooxml/officeDocument/relationships/theme" Target="theme/theme1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slide" Target="slides/slide42.xml"/><Relationship Id="rId48" Type="http://purl.oclc.org/ooxml/officeDocument/relationships/notesMaster" Target="notesMasters/notesMaster1.xml"/><Relationship Id="rId8" Type="http://purl.oclc.org/ooxml/officeDocument/relationships/slide" Target="slides/slide7.xml"/><Relationship Id="rId51" Type="http://purl.oclc.org/ooxml/officeDocument/relationships/viewProps" Target="viewProps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slide" Target="slides/slide45.xml"/><Relationship Id="rId20" Type="http://purl.oclc.org/ooxml/officeDocument/relationships/slide" Target="slides/slide19.xml"/><Relationship Id="rId41" Type="http://purl.oclc.org/ooxml/officeDocument/relationships/slide" Target="slides/slide40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49" Type="http://purl.oclc.org/ooxml/officeDocument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purl.oclc.org/ooxml/officeDocument/relationships/slide" Target="../slides/slide40.xml"/><Relationship Id="rId1" Type="http://purl.oclc.org/ooxml/officeDocument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purl.oclc.org/ooxml/officeDocument/relationships/slide" Target="../slides/slide41.xml"/><Relationship Id="rId1" Type="http://purl.oclc.org/ooxml/officeDocument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purl.oclc.org/ooxml/officeDocument/relationships/slide" Target="../slides/slide42.xml"/><Relationship Id="rId1" Type="http://purl.oclc.org/ooxml/officeDocument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purl.oclc.org/ooxml/officeDocument/relationships/slide" Target="../slides/slide43.xml"/><Relationship Id="rId1" Type="http://purl.oclc.org/ooxml/officeDocument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purl.oclc.org/ooxml/officeDocument/relationships/slide" Target="../slides/slide44.xml"/><Relationship Id="rId1" Type="http://purl.oclc.org/ooxml/officeDocument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purl.oclc.org/ooxml/officeDocument/relationships/slide" Target="../slides/slide45.xml"/><Relationship Id="rId1" Type="http://purl.oclc.org/ooxml/officeDocument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purl.oclc.org/ooxml/officeDocument/relationships/slide" Target="../slides/slide46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9C09630-2534-F421-CEB5-5E01D54269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F76AC-EF88-47D9-8FEF-A6083A2C106A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7E39265-6508-4DE4-6AB8-87E1C321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F39F495-261A-5B4A-3B1E-777B8CA9E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25253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3161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401186"/>
      </p:ext>
    </p:extLst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333720"/>
      </p:ext>
    </p:extLst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92359"/>
      </p:ext>
    </p:extLst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4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4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132016"/>
      </p:ext>
    </p:extLst>
  </p:cSld>
  <p:clrMapOvr>
    <a:masterClrMapping/>
  </p:clrMapOvr>
</p:notes>
</file>

<file path=ppt/notesSlides/notesSlide4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4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751834"/>
      </p:ext>
    </p:extLst>
  </p:cSld>
  <p:clrMapOvr>
    <a:masterClrMapping/>
  </p:clrMapOvr>
</p:notes>
</file>

<file path=ppt/notesSlides/notesSlide4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83405"/>
      </p:ext>
    </p:extLst>
  </p:cSld>
  <p:clrMapOvr>
    <a:masterClrMapping/>
  </p:clrMapOvr>
</p:notes>
</file>

<file path=ppt/notesSlides/notesSlide4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13883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2.png"/><Relationship Id="rId4" Type="http://purl.oclc.org/ooxml/officeDocument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5" Type="http://purl.oclc.org/ooxml/officeDocument/relationships/image" Target="../media/image14.png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5" Type="http://purl.oclc.org/ooxml/officeDocument/relationships/image" Target="../media/image16.jpg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5" Type="http://purl.oclc.org/ooxml/officeDocument/relationships/image" Target="../media/image17.png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5" Type="http://purl.oclc.org/ooxml/officeDocument/relationships/image" Target="../media/image18.jpg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5" Type="http://purl.oclc.org/ooxml/officeDocument/relationships/image" Target="../media/image19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20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5" Type="http://purl.oclc.org/ooxml/officeDocument/relationships/image" Target="../media/image21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6" Type="http://purl.oclc.org/ooxml/officeDocument/relationships/image" Target="../media/image25.png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6" Type="http://purl.oclc.org/ooxml/officeDocument/relationships/image" Target="../media/image29.png"/><Relationship Id="rId5" Type="http://purl.oclc.org/ooxml/officeDocument/relationships/image" Target="../media/image28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6" Type="http://purl.oclc.org/ooxml/officeDocument/relationships/image" Target="../media/image31.png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6" Type="http://purl.oclc.org/ooxml/officeDocument/relationships/image" Target="../media/image33.png"/><Relationship Id="rId5" Type="http://purl.oclc.org/ooxml/officeDocument/relationships/image" Target="../media/image32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6" Type="http://purl.oclc.org/ooxml/officeDocument/relationships/image" Target="../media/image35.png"/><Relationship Id="rId5" Type="http://purl.oclc.org/ooxml/officeDocument/relationships/image" Target="../media/image34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6" Type="http://purl.oclc.org/ooxml/officeDocument/relationships/image" Target="../media/image37.png"/><Relationship Id="rId5" Type="http://purl.oclc.org/ooxml/officeDocument/relationships/image" Target="../media/image36.png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6" Type="http://purl.oclc.org/ooxml/officeDocument/relationships/image" Target="../media/image39.png"/><Relationship Id="rId5" Type="http://purl.oclc.org/ooxml/officeDocument/relationships/image" Target="../media/image38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5" Type="http://purl.oclc.org/ooxml/officeDocument/relationships/image" Target="../media/image40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5" Type="http://purl.oclc.org/ooxml/officeDocument/relationships/image" Target="../media/image41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6" Type="http://purl.oclc.org/ooxml/officeDocument/relationships/image" Target="../media/image25.png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6" Type="http://purl.oclc.org/ooxml/officeDocument/relationships/image" Target="../media/image31.png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5" Type="http://purl.oclc.org/ooxml/officeDocument/relationships/image" Target="../media/image42.png"/><Relationship Id="rId4" Type="http://purl.oclc.org/ooxml/officeDocument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8.xml"/><Relationship Id="rId1" Type="http://purl.oclc.org/ooxml/officeDocument/relationships/slideLayout" Target="../slideLayouts/slideLayout2.xml"/><Relationship Id="rId5" Type="http://purl.oclc.org/ooxml/officeDocument/relationships/image" Target="../media/image43.png"/><Relationship Id="rId4" Type="http://purl.oclc.org/ooxml/officeDocument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9.xml"/><Relationship Id="rId1" Type="http://purl.oclc.org/ooxml/officeDocument/relationships/slideLayout" Target="../slideLayouts/slideLayout2.xml"/><Relationship Id="rId5" Type="http://purl.oclc.org/ooxml/officeDocument/relationships/image" Target="../media/image44.png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0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1.xml"/><Relationship Id="rId1" Type="http://purl.oclc.org/ooxml/officeDocument/relationships/slideLayout" Target="../slideLayouts/slideLayout2.xml"/><Relationship Id="rId5" Type="http://purl.oclc.org/ooxml/officeDocument/relationships/image" Target="../media/image46.jpg"/><Relationship Id="rId4" Type="http://purl.oclc.org/ooxml/officeDocument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2.xml"/><Relationship Id="rId1" Type="http://purl.oclc.org/ooxml/officeDocument/relationships/slideLayout" Target="../slideLayouts/slideLayout2.xml"/><Relationship Id="rId5" Type="http://purl.oclc.org/ooxml/officeDocument/relationships/image" Target="../media/image47.png"/><Relationship Id="rId4" Type="http://purl.oclc.org/ooxml/officeDocument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3.xml"/><Relationship Id="rId1" Type="http://purl.oclc.org/ooxml/officeDocument/relationships/slideLayout" Target="../slideLayouts/slideLayout2.xml"/><Relationship Id="rId5" Type="http://purl.oclc.org/ooxml/officeDocument/relationships/image" Target="../media/image48.png"/><Relationship Id="rId4" Type="http://purl.oclc.org/ooxml/officeDocument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4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5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46.xml"/><Relationship Id="rId1" Type="http://purl.oclc.org/ooxml/officeDocument/relationships/slideLayout" Target="../slideLayouts/slideLayout2.xml"/><Relationship Id="rId4" Type="http://purl.oclc.org/ooxml/officeDocument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5" Type="http://purl.oclc.org/ooxml/officeDocument/relationships/image" Target="../media/image4.jpg"/><Relationship Id="rId4" Type="http://purl.oclc.org/ooxml/officeDocument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5" Type="http://purl.oclc.org/ooxml/officeDocument/relationships/image" Target="../media/image9.jpg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6" Type="http://purl.oclc.org/ooxml/officeDocument/relationships/image" Target="../media/image11.jp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9B70011E-447B-BD12-DC43-EFA788FB53D0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1">
            <a:extLst>
              <a:ext uri="{FF2B5EF4-FFF2-40B4-BE49-F238E27FC236}">
                <a16:creationId xmlns:a16="http://schemas.microsoft.com/office/drawing/2014/main" id="{88C413C1-9372-9E53-31D8-32478F89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1164A4E-EBC4-B50A-DD31-3DB5D29C4328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85E818C2-C972-4FBD-475D-B4ABD7E5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5A5C27-E137-0F24-2824-FD3A3236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309399"/>
            <a:ext cx="5347438" cy="29105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0238BFF-CB54-167D-CBB5-F0FA530AC9CD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520004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CA24B4BC-80A1-B7F0-389F-3D9DF9664EDC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C350-BACF-FA2D-91CF-D61B7980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16" y="2364486"/>
            <a:ext cx="3096768" cy="21290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19678-6D96-5A76-45AC-52865297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2072245"/>
            <a:ext cx="5782056" cy="27135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7138914" y="3428998"/>
            <a:ext cx="19979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RSA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Factorisation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E3FB4A-2FEE-68BC-0246-8D3CB896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395%" r="9.254%"/>
          <a:stretch/>
        </p:blipFill>
        <p:spPr>
          <a:xfrm>
            <a:off x="2045208" y="2339082"/>
            <a:ext cx="4050792" cy="28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0967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6310314" y="3531522"/>
            <a:ext cx="22210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Logarithme discret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92B21F-639F-30F6-59FE-BA10D2148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62" y="1776193"/>
            <a:ext cx="2517150" cy="38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49894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EE3FA8-4793-9C84-4192-E53B38F6C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0" y="2476500"/>
            <a:ext cx="619125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6FB287-DA3D-1968-10A3-AEACE73F6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47887"/>
            <a:ext cx="4762500" cy="2562225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9FC0F6F2-F50F-1541-E2B5-C6D5DEF7152F}"/>
              </a:ext>
            </a:extLst>
          </p:cNvPr>
          <p:cNvSpPr txBox="1"/>
          <p:nvPr/>
        </p:nvSpPr>
        <p:spPr>
          <a:xfrm>
            <a:off x="4443389" y="500898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Merkel-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Damg</a:t>
            </a:r>
            <a:r>
              <a:rPr lang="fr-FR" dirty="0" err="1"/>
              <a:t>å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rd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7999849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44EA2D-B9A5-D2AC-1994-72D4583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42" y="2228850"/>
            <a:ext cx="4776716" cy="213360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93B30CB0-6780-4174-4B98-8678C0B30582}"/>
              </a:ext>
            </a:extLst>
          </p:cNvPr>
          <p:cNvSpPr txBox="1"/>
          <p:nvPr/>
        </p:nvSpPr>
        <p:spPr>
          <a:xfrm>
            <a:off x="4443389" y="472323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Keccak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ou de l’éponge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92093538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D1B6CB8-552F-50ED-788A-58AD833464D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AF3CF-4FA2-B6EA-58D5-D413FAE15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167587"/>
            <a:ext cx="1322526" cy="1322526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B0BB61C3-CAA3-D604-0D81-34C1FDD8ADBB}"/>
              </a:ext>
            </a:extLst>
          </p:cNvPr>
          <p:cNvSpPr txBox="1"/>
          <p:nvPr/>
        </p:nvSpPr>
        <p:spPr>
          <a:xfrm>
            <a:off x="1020236" y="3997023"/>
            <a:ext cx="3348506" cy="1783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bloc :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DES : 64 bits (56 réels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)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AES : 128 à 256 bits</a:t>
            </a:r>
          </a:p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flux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RC4 : </a:t>
            </a:r>
            <a:r>
              <a:rPr lang="fr-FR" dirty="0"/>
              <a:t>1684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A5 : </a:t>
            </a:r>
            <a:r>
              <a:rPr lang="fr-FR" dirty="0"/>
              <a:t>64 bits (54 réels)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BB77DE21-EFBF-CC1F-46A6-A4ACDE749FCC}"/>
              </a:ext>
            </a:extLst>
          </p:cNvPr>
          <p:cNvSpPr txBox="1"/>
          <p:nvPr/>
        </p:nvSpPr>
        <p:spPr>
          <a:xfrm>
            <a:off x="4582295" y="3997023"/>
            <a:ext cx="3348506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RSA : 1024 à 4096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: </a:t>
            </a:r>
            <a:r>
              <a:rPr lang="fr-FR" dirty="0"/>
              <a:t>1024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18550FC-5442-EC66-9D50-0A7FDD973FBD}"/>
              </a:ext>
            </a:extLst>
          </p:cNvPr>
          <p:cNvSpPr txBox="1"/>
          <p:nvPr/>
        </p:nvSpPr>
        <p:spPr>
          <a:xfrm>
            <a:off x="7797918" y="3997023"/>
            <a:ext cx="3348506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par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hachage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MD5 : 128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SHA-1 : </a:t>
            </a:r>
            <a:r>
              <a:rPr lang="fr-FR" dirty="0"/>
              <a:t>160 bits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SHA-2 : 256 à 512 bits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SHA-3 : 256 à 512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204" y="1649156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9D1EFCC-003A-5DE0-A5B9-B70B17B6580E}"/>
              </a:ext>
            </a:extLst>
          </p:cNvPr>
          <p:cNvSpPr/>
          <p:nvPr/>
        </p:nvSpPr>
        <p:spPr>
          <a:xfrm>
            <a:off x="4112943" y="4424571"/>
            <a:ext cx="4445840" cy="12812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6095993" y="3325892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24" y="2948080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5727710" y="1620938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3973525" y="1621441"/>
            <a:ext cx="424494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bis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8C01F622-B22F-D614-55BD-7E18850199A2}"/>
              </a:ext>
            </a:extLst>
          </p:cNvPr>
          <p:cNvSpPr/>
          <p:nvPr/>
        </p:nvSpPr>
        <p:spPr>
          <a:xfrm>
            <a:off x="3956160" y="4012917"/>
            <a:ext cx="4279675" cy="23400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19" y="1555705"/>
            <a:ext cx="4440957" cy="270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29398" y="1619964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BA9613-96D1-8F38-106C-2B661A94BFC7}"/>
              </a:ext>
            </a:extLst>
          </p:cNvPr>
          <p:cNvSpPr/>
          <p:nvPr/>
        </p:nvSpPr>
        <p:spPr>
          <a:xfrm>
            <a:off x="2913059" y="233890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</p:spTree>
    <p:extLst>
      <p:ext uri="{BB962C8B-B14F-4D97-AF65-F5344CB8AC3E}">
        <p14:creationId xmlns:p14="http://schemas.microsoft.com/office/powerpoint/2010/main" val="171376069"/>
      </p:ext>
    </p:extLst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714689" y="971787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5"/>
            <a:ext cx="3403844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BD7CF87-3EAA-C5CE-D43D-30B65DF8B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E791DA4D-1FA5-5F5F-398D-AEC6AF23C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clefA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*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+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clefB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55" y="2588909"/>
            <a:ext cx="5785476" cy="6559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3721930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après fonction affine modulo </a:t>
            </a:r>
            <a:r>
              <a:rPr lang="fr-FR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8" y="2659358"/>
            <a:ext cx="4690430" cy="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689767" y="3639312"/>
            <a:ext cx="2812449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4993011" y="3362026"/>
            <a:ext cx="417347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3" y="4936531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1" y="2152472"/>
            <a:ext cx="65064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2" y="4620768"/>
            <a:ext cx="18573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Difficile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D7AA7E-1827-F149-1F31-352876A96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61" y="1841893"/>
            <a:ext cx="3654660" cy="23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6" y="3862823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Inversion du processus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7AF231-B66D-D9C6-EA76-9CEE67BB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59" y="2285432"/>
            <a:ext cx="6006882" cy="12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8117"/>
      </p:ext>
    </p:extLst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164B83-6A18-48EC-BCE6-018550CC9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65" y="1797954"/>
            <a:ext cx="2031340" cy="203134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164E5C37-AD7F-C7CB-9417-ECB8C15DA734}"/>
              </a:ext>
            </a:extLst>
          </p:cNvPr>
          <p:cNvSpPr txBox="1"/>
          <p:nvPr/>
        </p:nvSpPr>
        <p:spPr>
          <a:xfrm>
            <a:off x="3899563" y="4535114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Créateur inconnu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229177951"/>
      </p:ext>
    </p:extLst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CRYPTOGRAPHIE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57033086"/>
      </p:ext>
    </p:extLst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1D841B2-4407-E0A7-4EFB-2F953F7F5216}"/>
              </a:ext>
            </a:extLst>
          </p:cNvPr>
          <p:cNvSpPr txBox="1"/>
          <p:nvPr/>
        </p:nvSpPr>
        <p:spPr>
          <a:xfrm>
            <a:off x="3613608" y="2095490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B4FAC790-EAD0-ED1C-3837-FA418433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F17E9160-21DC-0A2E-171D-D16A4600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0438139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5998" y="211247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85882" y="4277292"/>
            <a:ext cx="3420002" cy="108309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asymétrique 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308CA-A298-6C93-8736-B1001A1DF87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1249</TotalTime>
  <Words>740</Words>
  <Application>Microsoft Office PowerPoint</Application>
  <PresentationFormat>Grand écran</PresentationFormat>
  <Paragraphs>250</Paragraphs>
  <Slides>46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168</cp:revision>
  <dcterms:created xsi:type="dcterms:W3CDTF">2024-03-07T18:13:32Z</dcterms:created>
  <dcterms:modified xsi:type="dcterms:W3CDTF">2024-03-27T08:38:37Z</dcterms:modified>
</cp:coreProperties>
</file>